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1296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2DED4-0DAB-45D6-B8AA-DC8A8F47B479}" type="datetimeFigureOut">
              <a:rPr lang="pt-BR" smtClean="0"/>
              <a:t>11/09/2020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D59C8-A261-4788-BD89-1107ADF010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811104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2DED4-0DAB-45D6-B8AA-DC8A8F47B479}" type="datetimeFigureOut">
              <a:rPr lang="pt-BR" smtClean="0"/>
              <a:t>11/09/2020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D59C8-A261-4788-BD89-1107ADF010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015303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2DED4-0DAB-45D6-B8AA-DC8A8F47B479}" type="datetimeFigureOut">
              <a:rPr lang="pt-BR" smtClean="0"/>
              <a:t>11/09/2020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D59C8-A261-4788-BD89-1107ADF010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989846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2DED4-0DAB-45D6-B8AA-DC8A8F47B479}" type="datetimeFigureOut">
              <a:rPr lang="pt-BR" smtClean="0"/>
              <a:t>11/09/2020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D59C8-A261-4788-BD89-1107ADF010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607523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2DED4-0DAB-45D6-B8AA-DC8A8F47B479}" type="datetimeFigureOut">
              <a:rPr lang="pt-BR" smtClean="0"/>
              <a:t>11/09/2020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D59C8-A261-4788-BD89-1107ADF010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722183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2DED4-0DAB-45D6-B8AA-DC8A8F47B479}" type="datetimeFigureOut">
              <a:rPr lang="pt-BR" smtClean="0"/>
              <a:t>11/09/2020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D59C8-A261-4788-BD89-1107ADF010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41627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2DED4-0DAB-45D6-B8AA-DC8A8F47B479}" type="datetimeFigureOut">
              <a:rPr lang="pt-BR" smtClean="0"/>
              <a:t>11/09/2020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D59C8-A261-4788-BD89-1107ADF010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455956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2DED4-0DAB-45D6-B8AA-DC8A8F47B479}" type="datetimeFigureOut">
              <a:rPr lang="pt-BR" smtClean="0"/>
              <a:t>11/09/2020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D59C8-A261-4788-BD89-1107ADF010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193526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2DED4-0DAB-45D6-B8AA-DC8A8F47B479}" type="datetimeFigureOut">
              <a:rPr lang="pt-BR" smtClean="0"/>
              <a:t>11/09/2020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D59C8-A261-4788-BD89-1107ADF010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969396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2DED4-0DAB-45D6-B8AA-DC8A8F47B479}" type="datetimeFigureOut">
              <a:rPr lang="pt-BR" smtClean="0"/>
              <a:t>11/09/2020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D59C8-A261-4788-BD89-1107ADF010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287533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2DED4-0DAB-45D6-B8AA-DC8A8F47B479}" type="datetimeFigureOut">
              <a:rPr lang="pt-BR" smtClean="0"/>
              <a:t>11/09/2020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D59C8-A261-4788-BD89-1107ADF010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413550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B2DED4-0DAB-45D6-B8AA-DC8A8F47B479}" type="datetimeFigureOut">
              <a:rPr lang="pt-BR" smtClean="0"/>
              <a:t>11/09/2020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8D59C8-A261-4788-BD89-1107ADF010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93392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/>
          <p:cNvSpPr/>
          <p:nvPr/>
        </p:nvSpPr>
        <p:spPr>
          <a:xfrm>
            <a:off x="0" y="3015276"/>
            <a:ext cx="9144000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b="1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Título de Trabalho (Arial – 32)</a:t>
            </a:r>
          </a:p>
          <a:p>
            <a:pPr algn="ctr"/>
            <a:endParaRPr lang="pt-BR" sz="3200" b="1" dirty="0" smtClean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ctr"/>
            <a:endParaRPr lang="pt-BR" b="1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r"/>
            <a:r>
              <a:rPr lang="pt-BR" sz="2800" b="1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Autor (Arial – 28)</a:t>
            </a:r>
          </a:p>
          <a:p>
            <a:pPr algn="r"/>
            <a:r>
              <a:rPr lang="pt-BR" sz="2800" b="1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Orientador (Arial – 28)</a:t>
            </a:r>
          </a:p>
          <a:p>
            <a:pPr algn="ctr"/>
            <a:endParaRPr lang="pt-BR" b="1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ctr"/>
            <a:endParaRPr lang="pt-BR" b="1" dirty="0" smtClean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ctr"/>
            <a:endParaRPr lang="pt-BR" b="1" dirty="0" smtClean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ctr"/>
            <a:endParaRPr lang="pt-BR" b="1" dirty="0" smtClean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b="1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Outubro, 2020.</a:t>
            </a:r>
          </a:p>
          <a:p>
            <a:pPr algn="ctr"/>
            <a:endParaRPr lang="pt-BR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0" y="0"/>
            <a:ext cx="174670" cy="685800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4" name="Grupo 3"/>
          <p:cNvGrpSpPr/>
          <p:nvPr/>
        </p:nvGrpSpPr>
        <p:grpSpPr>
          <a:xfrm>
            <a:off x="221734" y="25178"/>
            <a:ext cx="8875201" cy="2670179"/>
            <a:chOff x="215011" y="0"/>
            <a:chExt cx="8875201" cy="2670179"/>
          </a:xfrm>
        </p:grpSpPr>
        <p:pic>
          <p:nvPicPr>
            <p:cNvPr id="2" name="Imagem 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049"/>
            <a:stretch/>
          </p:blipFill>
          <p:spPr>
            <a:xfrm>
              <a:off x="215011" y="0"/>
              <a:ext cx="8875201" cy="2670179"/>
            </a:xfrm>
            <a:prstGeom prst="rect">
              <a:avLst/>
            </a:prstGeom>
          </p:spPr>
        </p:pic>
        <p:sp>
          <p:nvSpPr>
            <p:cNvPr id="3" name="Retângulo 2"/>
            <p:cNvSpPr/>
            <p:nvPr/>
          </p:nvSpPr>
          <p:spPr>
            <a:xfrm>
              <a:off x="2998694" y="1995793"/>
              <a:ext cx="6091518" cy="53788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" name="Retângulo 7"/>
            <p:cNvSpPr/>
            <p:nvPr/>
          </p:nvSpPr>
          <p:spPr>
            <a:xfrm>
              <a:off x="3702425" y="1532965"/>
              <a:ext cx="5387787" cy="73176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5" name="Retângulo 4"/>
          <p:cNvSpPr/>
          <p:nvPr/>
        </p:nvSpPr>
        <p:spPr>
          <a:xfrm>
            <a:off x="3860512" y="1870385"/>
            <a:ext cx="43813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8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Universidade (Arial – </a:t>
            </a:r>
            <a:r>
              <a:rPr lang="pt-BR" sz="2800" b="1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28)</a:t>
            </a:r>
            <a:endParaRPr lang="pt-BR" sz="2800" b="1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32028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9264" y="180000"/>
            <a:ext cx="1974736" cy="1277911"/>
          </a:xfrm>
          <a:prstGeom prst="rect">
            <a:avLst/>
          </a:prstGeom>
        </p:spPr>
      </p:pic>
      <p:sp>
        <p:nvSpPr>
          <p:cNvPr id="15" name="Retângulo 14"/>
          <p:cNvSpPr/>
          <p:nvPr/>
        </p:nvSpPr>
        <p:spPr>
          <a:xfrm>
            <a:off x="0" y="0"/>
            <a:ext cx="9144000" cy="18000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0" y="6678000"/>
            <a:ext cx="9144000" cy="18000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693378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27" y="108343"/>
            <a:ext cx="2675519" cy="1731408"/>
          </a:xfrm>
          <a:prstGeom prst="rect">
            <a:avLst/>
          </a:prstGeom>
        </p:spPr>
      </p:pic>
      <p:sp>
        <p:nvSpPr>
          <p:cNvPr id="13" name="Retângulo 12"/>
          <p:cNvSpPr/>
          <p:nvPr/>
        </p:nvSpPr>
        <p:spPr>
          <a:xfrm>
            <a:off x="2062639" y="346546"/>
            <a:ext cx="3120401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6600" b="1" dirty="0" smtClean="0">
                <a:solidFill>
                  <a:schemeClr val="accent1">
                    <a:lumMod val="50000"/>
                  </a:schemeClr>
                </a:solidFill>
                <a:latin typeface="Agency FB" panose="020B0503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II EPNAT</a:t>
            </a:r>
          </a:p>
        </p:txBody>
      </p:sp>
      <p:sp>
        <p:nvSpPr>
          <p:cNvPr id="14" name="Retângulo 13"/>
          <p:cNvSpPr/>
          <p:nvPr/>
        </p:nvSpPr>
        <p:spPr>
          <a:xfrm>
            <a:off x="-60876" y="3647552"/>
            <a:ext cx="91440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2000" b="1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E-mail do autor principal (Arial – 20)</a:t>
            </a:r>
          </a:p>
          <a:p>
            <a:pPr algn="ctr"/>
            <a:endParaRPr lang="pt-BR" sz="2000" b="1" dirty="0" smtClean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r"/>
            <a:r>
              <a:rPr lang="pt-BR" sz="2000" b="1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E-mail do orientador (Arial – 20)</a:t>
            </a:r>
          </a:p>
          <a:p>
            <a:pPr algn="ctr"/>
            <a:endParaRPr lang="pt-BR" sz="2000" b="1" dirty="0" smtClean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ctr"/>
            <a:endParaRPr lang="pt-BR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0" y="0"/>
            <a:ext cx="174670" cy="685800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Retângulo 1"/>
          <p:cNvSpPr/>
          <p:nvPr/>
        </p:nvSpPr>
        <p:spPr>
          <a:xfrm>
            <a:off x="0" y="2289437"/>
            <a:ext cx="90831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Agradecimentos (Arial – 28)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3"/>
          <a:srcRect r="82432"/>
          <a:stretch/>
        </p:blipFill>
        <p:spPr>
          <a:xfrm>
            <a:off x="1314814" y="5357133"/>
            <a:ext cx="1135088" cy="1029726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3"/>
          <a:srcRect l="23192" r="59528"/>
          <a:stretch/>
        </p:blipFill>
        <p:spPr>
          <a:xfrm>
            <a:off x="2487352" y="5295541"/>
            <a:ext cx="1262831" cy="1164668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 rotWithShape="1">
          <a:blip r:embed="rId3"/>
          <a:srcRect l="46615" r="27350"/>
          <a:stretch/>
        </p:blipFill>
        <p:spPr>
          <a:xfrm>
            <a:off x="3787633" y="5411310"/>
            <a:ext cx="1505243" cy="921372"/>
          </a:xfrm>
          <a:prstGeom prst="rect">
            <a:avLst/>
          </a:prstGeom>
        </p:spPr>
      </p:pic>
      <p:pic>
        <p:nvPicPr>
          <p:cNvPr id="17" name="Imagem 16"/>
          <p:cNvPicPr>
            <a:picLocks noChangeAspect="1"/>
          </p:cNvPicPr>
          <p:nvPr/>
        </p:nvPicPr>
        <p:blipFill rotWithShape="1">
          <a:blip r:embed="rId3"/>
          <a:srcRect l="75478"/>
          <a:stretch/>
        </p:blipFill>
        <p:spPr>
          <a:xfrm>
            <a:off x="5213769" y="5220401"/>
            <a:ext cx="1794818" cy="1166458"/>
          </a:xfrm>
          <a:prstGeom prst="rect">
            <a:avLst/>
          </a:prstGeom>
        </p:spPr>
      </p:pic>
      <p:sp>
        <p:nvSpPr>
          <p:cNvPr id="18" name="Retângulo 17"/>
          <p:cNvSpPr/>
          <p:nvPr/>
        </p:nvSpPr>
        <p:spPr>
          <a:xfrm>
            <a:off x="228069" y="5654481"/>
            <a:ext cx="131799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400" b="1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Organização:</a:t>
            </a:r>
            <a:endParaRPr lang="pt-BR" sz="1400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8960" y="5407715"/>
            <a:ext cx="640081" cy="728473"/>
          </a:xfrm>
          <a:prstGeom prst="rect">
            <a:avLst/>
          </a:prstGeom>
        </p:spPr>
      </p:pic>
      <p:pic>
        <p:nvPicPr>
          <p:cNvPr id="1026" name="Picture 2" descr="Universidade Federal do Piauí – Wikipédia, a enciclopédia livre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61" r="20428"/>
          <a:stretch/>
        </p:blipFill>
        <p:spPr bwMode="auto">
          <a:xfrm>
            <a:off x="8167912" y="5214859"/>
            <a:ext cx="752862" cy="1028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182617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54</TotalTime>
  <Words>57</Words>
  <Application>Microsoft Office PowerPoint</Application>
  <PresentationFormat>Apresentação na tela (4:3)</PresentationFormat>
  <Paragraphs>17</Paragraphs>
  <Slides>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</vt:i4>
      </vt:variant>
    </vt:vector>
  </HeadingPairs>
  <TitlesOfParts>
    <vt:vector size="9" baseType="lpstr">
      <vt:lpstr>Agency FB</vt:lpstr>
      <vt:lpstr>Arial</vt:lpstr>
      <vt:lpstr>Calibri</vt:lpstr>
      <vt:lpstr>Calibri Light</vt:lpstr>
      <vt:lpstr>Verdana</vt:lpstr>
      <vt:lpstr>Tema do Office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Vitor Garcia</dc:creator>
  <cp:lastModifiedBy>Vitor Garcia</cp:lastModifiedBy>
  <cp:revision>10</cp:revision>
  <dcterms:created xsi:type="dcterms:W3CDTF">2020-07-23T20:11:09Z</dcterms:created>
  <dcterms:modified xsi:type="dcterms:W3CDTF">2020-09-11T17:40:45Z</dcterms:modified>
</cp:coreProperties>
</file>